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3DC"/>
    <a:srgbClr val="F2C8B9"/>
    <a:srgbClr val="F7E9E7"/>
    <a:srgbClr val="F0B6A2"/>
    <a:srgbClr val="D35123"/>
    <a:srgbClr val="F9DAC7"/>
    <a:srgbClr val="FCD4C4"/>
    <a:srgbClr val="FBC5AF"/>
    <a:srgbClr val="F9E6E3"/>
    <a:srgbClr val="F6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BA297-B75E-4123-AACC-AF47E0E4C010}" v="24" dt="2025-11-26T15:59:4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E50B6-BB28-44EE-B84B-2CEF9E34FB7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978DBD2-840F-4DDC-8DCC-AA702C62A576}">
      <dgm:prSet phldrT="[Text]"/>
      <dgm:spPr/>
      <dgm:t>
        <a:bodyPr/>
        <a:lstStyle/>
        <a:p>
          <a:endParaRPr lang="de-CH" dirty="0"/>
        </a:p>
      </dgm:t>
    </dgm:pt>
    <dgm:pt modelId="{08F381D9-E124-4364-ABAA-F01149618DD9}" type="sibTrans" cxnId="{A8918250-E8B9-4BD9-A586-AB4816474779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de-CH"/>
        </a:p>
      </dgm:t>
    </dgm:pt>
    <dgm:pt modelId="{3F686187-4A8E-498B-8A59-E410D12BBDC3}" type="parTrans" cxnId="{A8918250-E8B9-4BD9-A586-AB4816474779}">
      <dgm:prSet/>
      <dgm:spPr/>
      <dgm:t>
        <a:bodyPr/>
        <a:lstStyle/>
        <a:p>
          <a:endParaRPr lang="de-CH"/>
        </a:p>
      </dgm:t>
    </dgm:pt>
    <dgm:pt modelId="{3EF74E84-AB90-413B-9368-B634CC60B9C2}" type="pres">
      <dgm:prSet presAssocID="{8C7E50B6-BB28-44EE-B84B-2CEF9E34FB74}" presName="Name0" presStyleCnt="0">
        <dgm:presLayoutVars>
          <dgm:chMax val="7"/>
          <dgm:chPref val="7"/>
          <dgm:dir/>
        </dgm:presLayoutVars>
      </dgm:prSet>
      <dgm:spPr/>
    </dgm:pt>
    <dgm:pt modelId="{972DEF91-6480-4D83-B8B8-BFD70AF1A8A2}" type="pres">
      <dgm:prSet presAssocID="{8C7E50B6-BB28-44EE-B84B-2CEF9E34FB74}" presName="Name1" presStyleCnt="0"/>
      <dgm:spPr/>
    </dgm:pt>
    <dgm:pt modelId="{A9EC0422-A2BC-4C8B-A212-655666E8B84D}" type="pres">
      <dgm:prSet presAssocID="{08F381D9-E124-4364-ABAA-F01149618DD9}" presName="picture_1" presStyleCnt="0"/>
      <dgm:spPr/>
    </dgm:pt>
    <dgm:pt modelId="{D68F1884-A685-40C2-AC76-B2435F6899A9}" type="pres">
      <dgm:prSet presAssocID="{08F381D9-E124-4364-ABAA-F01149618DD9}" presName="pictureRepeatNode" presStyleLbl="alignImgPlace1" presStyleIdx="0" presStyleCnt="1" custScaleX="200000" custScaleY="206382" custLinFactX="7882" custLinFactNeighborX="100000" custLinFactNeighborY="42883"/>
      <dgm:spPr/>
    </dgm:pt>
    <dgm:pt modelId="{4C1177FC-E41D-4975-9627-7B5849886CED}" type="pres">
      <dgm:prSet presAssocID="{4978DBD2-840F-4DDC-8DCC-AA702C62A576}" presName="text_1" presStyleLbl="node1" presStyleIdx="0" presStyleCnt="0" custScaleX="67743" custScaleY="109196">
        <dgm:presLayoutVars>
          <dgm:bulletEnabled val="1"/>
        </dgm:presLayoutVars>
      </dgm:prSet>
      <dgm:spPr/>
    </dgm:pt>
  </dgm:ptLst>
  <dgm:cxnLst>
    <dgm:cxn modelId="{18649639-6A23-441D-9F5B-68743619941E}" type="presOf" srcId="{8C7E50B6-BB28-44EE-B84B-2CEF9E34FB74}" destId="{3EF74E84-AB90-413B-9368-B634CC60B9C2}" srcOrd="0" destOrd="0" presId="urn:microsoft.com/office/officeart/2008/layout/CircularPictureCallout"/>
    <dgm:cxn modelId="{A8918250-E8B9-4BD9-A586-AB4816474779}" srcId="{8C7E50B6-BB28-44EE-B84B-2CEF9E34FB74}" destId="{4978DBD2-840F-4DDC-8DCC-AA702C62A576}" srcOrd="0" destOrd="0" parTransId="{3F686187-4A8E-498B-8A59-E410D12BBDC3}" sibTransId="{08F381D9-E124-4364-ABAA-F01149618DD9}"/>
    <dgm:cxn modelId="{0B6C739B-D96C-4987-92D2-0176CF069D2E}" type="presOf" srcId="{08F381D9-E124-4364-ABAA-F01149618DD9}" destId="{D68F1884-A685-40C2-AC76-B2435F6899A9}" srcOrd="0" destOrd="0" presId="urn:microsoft.com/office/officeart/2008/layout/CircularPictureCallout"/>
    <dgm:cxn modelId="{3997249C-405C-4878-9496-981F5B5C66C7}" type="presOf" srcId="{4978DBD2-840F-4DDC-8DCC-AA702C62A576}" destId="{4C1177FC-E41D-4975-9627-7B5849886CED}" srcOrd="0" destOrd="0" presId="urn:microsoft.com/office/officeart/2008/layout/CircularPictureCallout"/>
    <dgm:cxn modelId="{0C295143-91C5-491B-8087-F6D5BC4D2D91}" type="presParOf" srcId="{3EF74E84-AB90-413B-9368-B634CC60B9C2}" destId="{972DEF91-6480-4D83-B8B8-BFD70AF1A8A2}" srcOrd="0" destOrd="0" presId="urn:microsoft.com/office/officeart/2008/layout/CircularPictureCallout"/>
    <dgm:cxn modelId="{8D1EE5D5-3994-4AF7-83B8-568B99ABADFE}" type="presParOf" srcId="{972DEF91-6480-4D83-B8B8-BFD70AF1A8A2}" destId="{A9EC0422-A2BC-4C8B-A212-655666E8B84D}" srcOrd="0" destOrd="0" presId="urn:microsoft.com/office/officeart/2008/layout/CircularPictureCallout"/>
    <dgm:cxn modelId="{B24EDF26-3061-489A-9D58-24476EF47AA2}" type="presParOf" srcId="{A9EC0422-A2BC-4C8B-A212-655666E8B84D}" destId="{D68F1884-A685-40C2-AC76-B2435F6899A9}" srcOrd="0" destOrd="0" presId="urn:microsoft.com/office/officeart/2008/layout/CircularPictureCallout"/>
    <dgm:cxn modelId="{5B29B913-FC47-4E2A-975A-765DB221F9CA}" type="presParOf" srcId="{972DEF91-6480-4D83-B8B8-BFD70AF1A8A2}" destId="{4C1177FC-E41D-4975-9627-7B5849886CE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E50B6-BB28-44EE-B84B-2CEF9E34FB7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978DBD2-840F-4DDC-8DCC-AA702C62A576}">
      <dgm:prSet phldrT="[Text]"/>
      <dgm:spPr/>
      <dgm:t>
        <a:bodyPr/>
        <a:lstStyle/>
        <a:p>
          <a:endParaRPr lang="de-CH" dirty="0"/>
        </a:p>
      </dgm:t>
    </dgm:pt>
    <dgm:pt modelId="{08F381D9-E124-4364-ABAA-F01149618DD9}" type="sibTrans" cxnId="{A8918250-E8B9-4BD9-A586-AB481647477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CH"/>
        </a:p>
      </dgm:t>
    </dgm:pt>
    <dgm:pt modelId="{3F686187-4A8E-498B-8A59-E410D12BBDC3}" type="parTrans" cxnId="{A8918250-E8B9-4BD9-A586-AB4816474779}">
      <dgm:prSet/>
      <dgm:spPr/>
      <dgm:t>
        <a:bodyPr/>
        <a:lstStyle/>
        <a:p>
          <a:endParaRPr lang="de-CH"/>
        </a:p>
      </dgm:t>
    </dgm:pt>
    <dgm:pt modelId="{3EF74E84-AB90-413B-9368-B634CC60B9C2}" type="pres">
      <dgm:prSet presAssocID="{8C7E50B6-BB28-44EE-B84B-2CEF9E34FB74}" presName="Name0" presStyleCnt="0">
        <dgm:presLayoutVars>
          <dgm:chMax val="7"/>
          <dgm:chPref val="7"/>
          <dgm:dir/>
        </dgm:presLayoutVars>
      </dgm:prSet>
      <dgm:spPr/>
    </dgm:pt>
    <dgm:pt modelId="{972DEF91-6480-4D83-B8B8-BFD70AF1A8A2}" type="pres">
      <dgm:prSet presAssocID="{8C7E50B6-BB28-44EE-B84B-2CEF9E34FB74}" presName="Name1" presStyleCnt="0"/>
      <dgm:spPr/>
    </dgm:pt>
    <dgm:pt modelId="{A9EC0422-A2BC-4C8B-A212-655666E8B84D}" type="pres">
      <dgm:prSet presAssocID="{08F381D9-E124-4364-ABAA-F01149618DD9}" presName="picture_1" presStyleCnt="0"/>
      <dgm:spPr/>
    </dgm:pt>
    <dgm:pt modelId="{D68F1884-A685-40C2-AC76-B2435F6899A9}" type="pres">
      <dgm:prSet presAssocID="{08F381D9-E124-4364-ABAA-F01149618DD9}" presName="pictureRepeatNode" presStyleLbl="alignImgPlace1" presStyleIdx="0" presStyleCnt="1" custScaleX="200000" custScaleY="206382" custLinFactNeighborX="78590" custLinFactNeighborY="7942"/>
      <dgm:spPr/>
    </dgm:pt>
    <dgm:pt modelId="{4C1177FC-E41D-4975-9627-7B5849886CED}" type="pres">
      <dgm:prSet presAssocID="{4978DBD2-840F-4DDC-8DCC-AA702C62A576}" presName="text_1" presStyleLbl="node1" presStyleIdx="0" presStyleCnt="0" custScaleX="67743" custScaleY="109196">
        <dgm:presLayoutVars>
          <dgm:bulletEnabled val="1"/>
        </dgm:presLayoutVars>
      </dgm:prSet>
      <dgm:spPr/>
    </dgm:pt>
  </dgm:ptLst>
  <dgm:cxnLst>
    <dgm:cxn modelId="{18649639-6A23-441D-9F5B-68743619941E}" type="presOf" srcId="{8C7E50B6-BB28-44EE-B84B-2CEF9E34FB74}" destId="{3EF74E84-AB90-413B-9368-B634CC60B9C2}" srcOrd="0" destOrd="0" presId="urn:microsoft.com/office/officeart/2008/layout/CircularPictureCallout"/>
    <dgm:cxn modelId="{A8918250-E8B9-4BD9-A586-AB4816474779}" srcId="{8C7E50B6-BB28-44EE-B84B-2CEF9E34FB74}" destId="{4978DBD2-840F-4DDC-8DCC-AA702C62A576}" srcOrd="0" destOrd="0" parTransId="{3F686187-4A8E-498B-8A59-E410D12BBDC3}" sibTransId="{08F381D9-E124-4364-ABAA-F01149618DD9}"/>
    <dgm:cxn modelId="{0B6C739B-D96C-4987-92D2-0176CF069D2E}" type="presOf" srcId="{08F381D9-E124-4364-ABAA-F01149618DD9}" destId="{D68F1884-A685-40C2-AC76-B2435F6899A9}" srcOrd="0" destOrd="0" presId="urn:microsoft.com/office/officeart/2008/layout/CircularPictureCallout"/>
    <dgm:cxn modelId="{3997249C-405C-4878-9496-981F5B5C66C7}" type="presOf" srcId="{4978DBD2-840F-4DDC-8DCC-AA702C62A576}" destId="{4C1177FC-E41D-4975-9627-7B5849886CED}" srcOrd="0" destOrd="0" presId="urn:microsoft.com/office/officeart/2008/layout/CircularPictureCallout"/>
    <dgm:cxn modelId="{0C295143-91C5-491B-8087-F6D5BC4D2D91}" type="presParOf" srcId="{3EF74E84-AB90-413B-9368-B634CC60B9C2}" destId="{972DEF91-6480-4D83-B8B8-BFD70AF1A8A2}" srcOrd="0" destOrd="0" presId="urn:microsoft.com/office/officeart/2008/layout/CircularPictureCallout"/>
    <dgm:cxn modelId="{8D1EE5D5-3994-4AF7-83B8-568B99ABADFE}" type="presParOf" srcId="{972DEF91-6480-4D83-B8B8-BFD70AF1A8A2}" destId="{A9EC0422-A2BC-4C8B-A212-655666E8B84D}" srcOrd="0" destOrd="0" presId="urn:microsoft.com/office/officeart/2008/layout/CircularPictureCallout"/>
    <dgm:cxn modelId="{B24EDF26-3061-489A-9D58-24476EF47AA2}" type="presParOf" srcId="{A9EC0422-A2BC-4C8B-A212-655666E8B84D}" destId="{D68F1884-A685-40C2-AC76-B2435F6899A9}" srcOrd="0" destOrd="0" presId="urn:microsoft.com/office/officeart/2008/layout/CircularPictureCallout"/>
    <dgm:cxn modelId="{5B29B913-FC47-4E2A-975A-765DB221F9CA}" type="presParOf" srcId="{972DEF91-6480-4D83-B8B8-BFD70AF1A8A2}" destId="{4C1177FC-E41D-4975-9627-7B5849886CE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E50B6-BB28-44EE-B84B-2CEF9E34FB7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978DBD2-840F-4DDC-8DCC-AA702C62A576}">
      <dgm:prSet phldrT="[Text]"/>
      <dgm:spPr/>
      <dgm:t>
        <a:bodyPr/>
        <a:lstStyle/>
        <a:p>
          <a:endParaRPr lang="de-CH" dirty="0"/>
        </a:p>
      </dgm:t>
    </dgm:pt>
    <dgm:pt modelId="{08F381D9-E124-4364-ABAA-F01149618DD9}" type="sibTrans" cxnId="{A8918250-E8B9-4BD9-A586-AB4816474779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de-CH"/>
        </a:p>
      </dgm:t>
    </dgm:pt>
    <dgm:pt modelId="{3F686187-4A8E-498B-8A59-E410D12BBDC3}" type="parTrans" cxnId="{A8918250-E8B9-4BD9-A586-AB4816474779}">
      <dgm:prSet/>
      <dgm:spPr/>
      <dgm:t>
        <a:bodyPr/>
        <a:lstStyle/>
        <a:p>
          <a:endParaRPr lang="de-CH"/>
        </a:p>
      </dgm:t>
    </dgm:pt>
    <dgm:pt modelId="{3EF74E84-AB90-413B-9368-B634CC60B9C2}" type="pres">
      <dgm:prSet presAssocID="{8C7E50B6-BB28-44EE-B84B-2CEF9E34FB74}" presName="Name0" presStyleCnt="0">
        <dgm:presLayoutVars>
          <dgm:chMax val="7"/>
          <dgm:chPref val="7"/>
          <dgm:dir/>
        </dgm:presLayoutVars>
      </dgm:prSet>
      <dgm:spPr/>
    </dgm:pt>
    <dgm:pt modelId="{972DEF91-6480-4D83-B8B8-BFD70AF1A8A2}" type="pres">
      <dgm:prSet presAssocID="{8C7E50B6-BB28-44EE-B84B-2CEF9E34FB74}" presName="Name1" presStyleCnt="0"/>
      <dgm:spPr/>
    </dgm:pt>
    <dgm:pt modelId="{A9EC0422-A2BC-4C8B-A212-655666E8B84D}" type="pres">
      <dgm:prSet presAssocID="{08F381D9-E124-4364-ABAA-F01149618DD9}" presName="picture_1" presStyleCnt="0"/>
      <dgm:spPr/>
    </dgm:pt>
    <dgm:pt modelId="{D68F1884-A685-40C2-AC76-B2435F6899A9}" type="pres">
      <dgm:prSet presAssocID="{08F381D9-E124-4364-ABAA-F01149618DD9}" presName="pictureRepeatNode" presStyleLbl="alignImgPlace1" presStyleIdx="0" presStyleCnt="1" custScaleX="200000" custScaleY="206382" custLinFactX="-32778" custLinFactNeighborX="-100000" custLinFactNeighborY="-48788"/>
      <dgm:spPr/>
    </dgm:pt>
    <dgm:pt modelId="{4C1177FC-E41D-4975-9627-7B5849886CED}" type="pres">
      <dgm:prSet presAssocID="{4978DBD2-840F-4DDC-8DCC-AA702C62A576}" presName="text_1" presStyleLbl="node1" presStyleIdx="0" presStyleCnt="0" custScaleX="67743" custScaleY="109196">
        <dgm:presLayoutVars>
          <dgm:bulletEnabled val="1"/>
        </dgm:presLayoutVars>
      </dgm:prSet>
      <dgm:spPr/>
    </dgm:pt>
  </dgm:ptLst>
  <dgm:cxnLst>
    <dgm:cxn modelId="{18649639-6A23-441D-9F5B-68743619941E}" type="presOf" srcId="{8C7E50B6-BB28-44EE-B84B-2CEF9E34FB74}" destId="{3EF74E84-AB90-413B-9368-B634CC60B9C2}" srcOrd="0" destOrd="0" presId="urn:microsoft.com/office/officeart/2008/layout/CircularPictureCallout"/>
    <dgm:cxn modelId="{A8918250-E8B9-4BD9-A586-AB4816474779}" srcId="{8C7E50B6-BB28-44EE-B84B-2CEF9E34FB74}" destId="{4978DBD2-840F-4DDC-8DCC-AA702C62A576}" srcOrd="0" destOrd="0" parTransId="{3F686187-4A8E-498B-8A59-E410D12BBDC3}" sibTransId="{08F381D9-E124-4364-ABAA-F01149618DD9}"/>
    <dgm:cxn modelId="{0B6C739B-D96C-4987-92D2-0176CF069D2E}" type="presOf" srcId="{08F381D9-E124-4364-ABAA-F01149618DD9}" destId="{D68F1884-A685-40C2-AC76-B2435F6899A9}" srcOrd="0" destOrd="0" presId="urn:microsoft.com/office/officeart/2008/layout/CircularPictureCallout"/>
    <dgm:cxn modelId="{3997249C-405C-4878-9496-981F5B5C66C7}" type="presOf" srcId="{4978DBD2-840F-4DDC-8DCC-AA702C62A576}" destId="{4C1177FC-E41D-4975-9627-7B5849886CED}" srcOrd="0" destOrd="0" presId="urn:microsoft.com/office/officeart/2008/layout/CircularPictureCallout"/>
    <dgm:cxn modelId="{0C295143-91C5-491B-8087-F6D5BC4D2D91}" type="presParOf" srcId="{3EF74E84-AB90-413B-9368-B634CC60B9C2}" destId="{972DEF91-6480-4D83-B8B8-BFD70AF1A8A2}" srcOrd="0" destOrd="0" presId="urn:microsoft.com/office/officeart/2008/layout/CircularPictureCallout"/>
    <dgm:cxn modelId="{8D1EE5D5-3994-4AF7-83B8-568B99ABADFE}" type="presParOf" srcId="{972DEF91-6480-4D83-B8B8-BFD70AF1A8A2}" destId="{A9EC0422-A2BC-4C8B-A212-655666E8B84D}" srcOrd="0" destOrd="0" presId="urn:microsoft.com/office/officeart/2008/layout/CircularPictureCallout"/>
    <dgm:cxn modelId="{B24EDF26-3061-489A-9D58-24476EF47AA2}" type="presParOf" srcId="{A9EC0422-A2BC-4C8B-A212-655666E8B84D}" destId="{D68F1884-A685-40C2-AC76-B2435F6899A9}" srcOrd="0" destOrd="0" presId="urn:microsoft.com/office/officeart/2008/layout/CircularPictureCallout"/>
    <dgm:cxn modelId="{5B29B913-FC47-4E2A-975A-765DB221F9CA}" type="presParOf" srcId="{972DEF91-6480-4D83-B8B8-BFD70AF1A8A2}" destId="{4C1177FC-E41D-4975-9627-7B5849886CE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22E7C-7A0B-4730-BED1-F291801F669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F4B1AC6-0E5A-4784-B207-01769552791E}">
      <dgm:prSet phldrT="[Text]" phldr="1"/>
      <dgm:spPr/>
      <dgm:t>
        <a:bodyPr/>
        <a:lstStyle/>
        <a:p>
          <a:endParaRPr lang="de-CH" dirty="0"/>
        </a:p>
      </dgm:t>
    </dgm:pt>
    <dgm:pt modelId="{C5F52B31-5431-4ADA-9EFC-3196DC882DDE}" type="sibTrans" cxnId="{45895317-0E13-4FAC-957A-958AEF085BED}">
      <dgm:prSet/>
      <dgm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dgm:spPr>
      <dgm:t>
        <a:bodyPr/>
        <a:lstStyle/>
        <a:p>
          <a:endParaRPr lang="de-CH"/>
        </a:p>
      </dgm:t>
    </dgm:pt>
    <dgm:pt modelId="{56692A26-854C-4A94-81DB-76F71B67A0AA}" type="parTrans" cxnId="{45895317-0E13-4FAC-957A-958AEF085BED}">
      <dgm:prSet/>
      <dgm:spPr/>
      <dgm:t>
        <a:bodyPr/>
        <a:lstStyle/>
        <a:p>
          <a:endParaRPr lang="de-CH"/>
        </a:p>
      </dgm:t>
    </dgm:pt>
    <dgm:pt modelId="{48CB84D2-2279-4A5A-8607-7DDFC0787BBC}" type="pres">
      <dgm:prSet presAssocID="{11022E7C-7A0B-4730-BED1-F291801F6698}" presName="Name0" presStyleCnt="0">
        <dgm:presLayoutVars>
          <dgm:chMax val="7"/>
          <dgm:chPref val="7"/>
          <dgm:dir/>
        </dgm:presLayoutVars>
      </dgm:prSet>
      <dgm:spPr/>
    </dgm:pt>
    <dgm:pt modelId="{27EB37C1-F978-4099-88BB-8D76D2BBCA77}" type="pres">
      <dgm:prSet presAssocID="{11022E7C-7A0B-4730-BED1-F291801F6698}" presName="Name1" presStyleCnt="0"/>
      <dgm:spPr/>
    </dgm:pt>
    <dgm:pt modelId="{F28B0E6F-225A-4AFB-92B3-EBC34E8EEE47}" type="pres">
      <dgm:prSet presAssocID="{C5F52B31-5431-4ADA-9EFC-3196DC882DDE}" presName="picture_1" presStyleCnt="0"/>
      <dgm:spPr/>
    </dgm:pt>
    <dgm:pt modelId="{82946C1B-2585-4786-AD81-826E6889EB90}" type="pres">
      <dgm:prSet presAssocID="{C5F52B31-5431-4ADA-9EFC-3196DC882DDE}" presName="pictureRepeatNode" presStyleLbl="alignImgPlace1" presStyleIdx="0" presStyleCnt="1" custScaleX="200000" custScaleY="199735" custLinFactX="93425" custLinFactNeighborX="100000" custLinFactNeighborY="-49548"/>
      <dgm:spPr/>
    </dgm:pt>
    <dgm:pt modelId="{0116C94B-9A78-466A-842B-45124F8BB3AE}" type="pres">
      <dgm:prSet presAssocID="{8F4B1AC6-0E5A-4784-B207-01769552791E}" presName="text_1" presStyleLbl="node1" presStyleIdx="0" presStyleCnt="0" custLinFactY="108733" custLinFactNeighborX="-81610" custLinFactNeighborY="200000">
        <dgm:presLayoutVars>
          <dgm:bulletEnabled val="1"/>
        </dgm:presLayoutVars>
      </dgm:prSet>
      <dgm:spPr/>
    </dgm:pt>
  </dgm:ptLst>
  <dgm:cxnLst>
    <dgm:cxn modelId="{45895317-0E13-4FAC-957A-958AEF085BED}" srcId="{11022E7C-7A0B-4730-BED1-F291801F6698}" destId="{8F4B1AC6-0E5A-4784-B207-01769552791E}" srcOrd="0" destOrd="0" parTransId="{56692A26-854C-4A94-81DB-76F71B67A0AA}" sibTransId="{C5F52B31-5431-4ADA-9EFC-3196DC882DDE}"/>
    <dgm:cxn modelId="{38AC60BE-580E-4039-8C55-F66161603CA6}" type="presOf" srcId="{11022E7C-7A0B-4730-BED1-F291801F6698}" destId="{48CB84D2-2279-4A5A-8607-7DDFC0787BBC}" srcOrd="0" destOrd="0" presId="urn:microsoft.com/office/officeart/2008/layout/CircularPictureCallout"/>
    <dgm:cxn modelId="{A3DAB8EA-E590-4DFD-94E6-FFE126A03240}" type="presOf" srcId="{C5F52B31-5431-4ADA-9EFC-3196DC882DDE}" destId="{82946C1B-2585-4786-AD81-826E6889EB90}" srcOrd="0" destOrd="0" presId="urn:microsoft.com/office/officeart/2008/layout/CircularPictureCallout"/>
    <dgm:cxn modelId="{67D0B7EE-462F-46A8-A6F6-DA290A4330CA}" type="presOf" srcId="{8F4B1AC6-0E5A-4784-B207-01769552791E}" destId="{0116C94B-9A78-466A-842B-45124F8BB3AE}" srcOrd="0" destOrd="0" presId="urn:microsoft.com/office/officeart/2008/layout/CircularPictureCallout"/>
    <dgm:cxn modelId="{31875F98-CD28-479A-8AC5-0A8E35873056}" type="presParOf" srcId="{48CB84D2-2279-4A5A-8607-7DDFC0787BBC}" destId="{27EB37C1-F978-4099-88BB-8D76D2BBCA77}" srcOrd="0" destOrd="0" presId="urn:microsoft.com/office/officeart/2008/layout/CircularPictureCallout"/>
    <dgm:cxn modelId="{DB8DC987-D47F-4795-902D-E9A9374CED6D}" type="presParOf" srcId="{27EB37C1-F978-4099-88BB-8D76D2BBCA77}" destId="{F28B0E6F-225A-4AFB-92B3-EBC34E8EEE47}" srcOrd="0" destOrd="0" presId="urn:microsoft.com/office/officeart/2008/layout/CircularPictureCallout"/>
    <dgm:cxn modelId="{6B635BA5-23E3-4998-BC88-CCFC346113EA}" type="presParOf" srcId="{F28B0E6F-225A-4AFB-92B3-EBC34E8EEE47}" destId="{82946C1B-2585-4786-AD81-826E6889EB90}" srcOrd="0" destOrd="0" presId="urn:microsoft.com/office/officeart/2008/layout/CircularPictureCallout"/>
    <dgm:cxn modelId="{530A3A9D-6011-46FC-8596-F6FB876B8D17}" type="presParOf" srcId="{27EB37C1-F978-4099-88BB-8D76D2BBCA77}" destId="{0116C94B-9A78-466A-842B-45124F8BB3A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1884-A685-40C2-AC76-B2435F6899A9}">
      <dsp:nvSpPr>
        <dsp:cNvPr id="0" name=""/>
        <dsp:cNvSpPr/>
      </dsp:nvSpPr>
      <dsp:spPr>
        <a:xfrm>
          <a:off x="0" y="231873"/>
          <a:ext cx="921594" cy="95100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77FC-E41D-4975-9627-7B5849886CED}">
      <dsp:nvSpPr>
        <dsp:cNvPr id="0" name=""/>
        <dsp:cNvSpPr/>
      </dsp:nvSpPr>
      <dsp:spPr>
        <a:xfrm>
          <a:off x="360906" y="598730"/>
          <a:ext cx="199780" cy="166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 dirty="0"/>
        </a:p>
      </dsp:txBody>
      <dsp:txXfrm>
        <a:off x="360906" y="598730"/>
        <a:ext cx="199780" cy="166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1884-A685-40C2-AC76-B2435F6899A9}">
      <dsp:nvSpPr>
        <dsp:cNvPr id="0" name=""/>
        <dsp:cNvSpPr/>
      </dsp:nvSpPr>
      <dsp:spPr>
        <a:xfrm>
          <a:off x="0" y="152533"/>
          <a:ext cx="921594" cy="9510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77FC-E41D-4975-9627-7B5849886CED}">
      <dsp:nvSpPr>
        <dsp:cNvPr id="0" name=""/>
        <dsp:cNvSpPr/>
      </dsp:nvSpPr>
      <dsp:spPr>
        <a:xfrm>
          <a:off x="360906" y="598730"/>
          <a:ext cx="199780" cy="166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 dirty="0"/>
        </a:p>
      </dsp:txBody>
      <dsp:txXfrm>
        <a:off x="360906" y="598730"/>
        <a:ext cx="199780" cy="166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1884-A685-40C2-AC76-B2435F6899A9}">
      <dsp:nvSpPr>
        <dsp:cNvPr id="0" name=""/>
        <dsp:cNvSpPr/>
      </dsp:nvSpPr>
      <dsp:spPr>
        <a:xfrm>
          <a:off x="0" y="0"/>
          <a:ext cx="921594" cy="95100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77FC-E41D-4975-9627-7B5849886CED}">
      <dsp:nvSpPr>
        <dsp:cNvPr id="0" name=""/>
        <dsp:cNvSpPr/>
      </dsp:nvSpPr>
      <dsp:spPr>
        <a:xfrm>
          <a:off x="360906" y="598730"/>
          <a:ext cx="199780" cy="166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 dirty="0"/>
        </a:p>
      </dsp:txBody>
      <dsp:txXfrm>
        <a:off x="360906" y="598730"/>
        <a:ext cx="199780" cy="166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46C1B-2585-4786-AD81-826E6889EB90}">
      <dsp:nvSpPr>
        <dsp:cNvPr id="0" name=""/>
        <dsp:cNvSpPr/>
      </dsp:nvSpPr>
      <dsp:spPr>
        <a:xfrm>
          <a:off x="0" y="0"/>
          <a:ext cx="966706" cy="96542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6C94B-9A78-466A-842B-45124F8BB3AE}">
      <dsp:nvSpPr>
        <dsp:cNvPr id="0" name=""/>
        <dsp:cNvSpPr/>
      </dsp:nvSpPr>
      <dsp:spPr>
        <a:xfrm>
          <a:off x="76222" y="898934"/>
          <a:ext cx="309345" cy="15950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800" kern="1200" dirty="0"/>
        </a:p>
      </dsp:txBody>
      <dsp:txXfrm>
        <a:off x="76222" y="898934"/>
        <a:ext cx="309345" cy="159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36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95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12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15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93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90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79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59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46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996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16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36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95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32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6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321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A915-4BC8-45F7-B49C-7E66DC8030F1}" type="datetimeFigureOut">
              <a:rPr lang="de-CH" smtClean="0"/>
              <a:t>19.01.2026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948601-88BD-4EB8-A990-83C287597C90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38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F58EE-F70D-C8B5-FF38-A40B6ACC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6854202-3B94-EDFE-45D2-E46748723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2592"/>
              </p:ext>
            </p:extLst>
          </p:nvPr>
        </p:nvGraphicFramePr>
        <p:xfrm>
          <a:off x="1171733" y="1145309"/>
          <a:ext cx="6387797" cy="4203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069">
                  <a:extLst>
                    <a:ext uri="{9D8B030D-6E8A-4147-A177-3AD203B41FA5}">
                      <a16:colId xmlns:a16="http://schemas.microsoft.com/office/drawing/2014/main" val="3778254740"/>
                    </a:ext>
                  </a:extLst>
                </a:gridCol>
                <a:gridCol w="5270728">
                  <a:extLst>
                    <a:ext uri="{9D8B030D-6E8A-4147-A177-3AD203B41FA5}">
                      <a16:colId xmlns:a16="http://schemas.microsoft.com/office/drawing/2014/main" val="143723521"/>
                    </a:ext>
                  </a:extLst>
                </a:gridCol>
              </a:tblGrid>
              <a:tr h="284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13:00</a:t>
                      </a:r>
                      <a:r>
                        <a:rPr lang="de-CH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- 13:30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Café d’accueil, mot de bienvenue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69036"/>
                  </a:ext>
                </a:extLst>
              </a:tr>
              <a:tr h="526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13:30 - 14:00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Nouveautés dans le traitement des vasculites 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</a:pPr>
                      <a:r>
                        <a:rPr lang="fr-CH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Laura Moi -  </a:t>
                      </a:r>
                      <a:r>
                        <a:rPr lang="fr-CH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ICH, Sion et Riviera-Chablais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9306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14:00 - 14:30 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H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Utilité et effets indésirables de la corticothérapie</a:t>
                      </a:r>
                      <a:endParaRPr lang="fr-CH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Diana Dan </a:t>
                      </a:r>
                      <a:r>
                        <a:rPr lang="fr-CH" sz="11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 CHUV, Lausanne</a:t>
                      </a:r>
                      <a:endParaRPr lang="fr-CH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22263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14:30</a:t>
                      </a:r>
                      <a:r>
                        <a:rPr lang="de-CH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- 15:00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Vaccinations et risque infectieux chez les personnes immunosupprimées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CH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Danièle Allali -  </a:t>
                      </a:r>
                      <a:r>
                        <a:rPr lang="fr-CH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Hôpital de La Tour et HUG, Genève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60915"/>
                  </a:ext>
                </a:extLst>
              </a:tr>
              <a:tr h="3055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15:30</a:t>
                      </a:r>
                      <a:r>
                        <a:rPr lang="de-CH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- 16:00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H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Pause café</a:t>
                      </a:r>
                      <a:endParaRPr lang="de-CH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82271"/>
                  </a:ext>
                </a:extLst>
              </a:tr>
              <a:tr h="14642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16:00</a:t>
                      </a:r>
                      <a:r>
                        <a:rPr lang="de-CH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- 16:45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Ateliers en petits groupes </a:t>
                      </a:r>
                      <a:endParaRPr lang="fr-CH" sz="10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</a:pPr>
                      <a:r>
                        <a:rPr lang="fr-CH" sz="10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000" b="1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Drs</a:t>
                      </a:r>
                      <a:r>
                        <a:rPr lang="fr-CH" sz="10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Danièle Allali, Mhedi Belkoniene, Diana Dan, Laura Moi :</a:t>
                      </a:r>
                      <a:endParaRPr lang="fr-CH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4400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H" sz="9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Les symptômes d’alarme</a:t>
                      </a:r>
                      <a:endParaRPr lang="fr-CH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4400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H" sz="9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Comment gérer le suivi de la maladie</a:t>
                      </a:r>
                      <a:endParaRPr lang="fr-CH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4400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H" sz="9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Fatigue et troubles de la concentration/mémoire: atteintes de la vasculite et effets indésirables </a:t>
                      </a:r>
                    </a:p>
                    <a:p>
                      <a:pPr marL="144000" lv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r-CH" sz="9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du traitement </a:t>
                      </a:r>
                      <a:endParaRPr lang="fr-CH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44000" lvl="0" indent="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900" i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Alimentation </a:t>
                      </a:r>
                      <a:r>
                        <a:rPr lang="fr-CH" sz="9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inflammation</a:t>
                      </a:r>
                      <a:endParaRPr lang="fr-CH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85577"/>
                  </a:ext>
                </a:extLst>
              </a:tr>
              <a:tr h="5501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16:45 - 17:00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Questions ouvertes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</a:pP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Persp</a:t>
                      </a:r>
                      <a:r>
                        <a:rPr lang="fr-CH" sz="105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CH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ctives futures et prochains évènements 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5" marR="45715" marT="0" marB="0">
                    <a:solidFill>
                      <a:srgbClr val="F8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349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D4B0CA2-593E-C35A-C716-ED3C0CC2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176" y="145035"/>
            <a:ext cx="6365618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VASAS (VASculitis Association Switzerland)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Journée des Patients  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14 Mars 2026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074D67-F5B4-8BF0-1201-0ABE2B065D76}"/>
              </a:ext>
            </a:extLst>
          </p:cNvPr>
          <p:cNvSpPr txBox="1"/>
          <p:nvPr/>
        </p:nvSpPr>
        <p:spPr>
          <a:xfrm>
            <a:off x="7908157" y="3391829"/>
            <a:ext cx="1110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 Diana Dan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3DFC06C-3AF1-CF54-F431-E4CC63F8B6AB}"/>
              </a:ext>
            </a:extLst>
          </p:cNvPr>
          <p:cNvSpPr txBox="1"/>
          <p:nvPr/>
        </p:nvSpPr>
        <p:spPr>
          <a:xfrm>
            <a:off x="7781084" y="6074233"/>
            <a:ext cx="13810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 Mhedi Belkoniene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DB7681F-F4E4-147E-65C0-40247EDD73A6}"/>
              </a:ext>
            </a:extLst>
          </p:cNvPr>
          <p:cNvSpPr txBox="1"/>
          <p:nvPr/>
        </p:nvSpPr>
        <p:spPr>
          <a:xfrm>
            <a:off x="7803639" y="4711466"/>
            <a:ext cx="13195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 Danièle Allali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 descr="Bildvorschau">
            <a:extLst>
              <a:ext uri="{FF2B5EF4-FFF2-40B4-BE49-F238E27FC236}">
                <a16:creationId xmlns:a16="http://schemas.microsoft.com/office/drawing/2014/main" id="{477AA51B-901B-C977-B5BC-D25295742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aphicFrame>
        <p:nvGraphicFramePr>
          <p:cNvPr id="1027" name="Diagramm 1026">
            <a:extLst>
              <a:ext uri="{FF2B5EF4-FFF2-40B4-BE49-F238E27FC236}">
                <a16:creationId xmlns:a16="http://schemas.microsoft.com/office/drawing/2014/main" id="{AC4260A6-D249-C0CE-A181-DEB13A58F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725340"/>
              </p:ext>
            </p:extLst>
          </p:nvPr>
        </p:nvGraphicFramePr>
        <p:xfrm>
          <a:off x="7980082" y="2183407"/>
          <a:ext cx="921594" cy="118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m 1026">
            <a:extLst>
              <a:ext uri="{FF2B5EF4-FFF2-40B4-BE49-F238E27FC236}">
                <a16:creationId xmlns:a16="http://schemas.microsoft.com/office/drawing/2014/main" id="{AC4260A6-D249-C0CE-A181-DEB13A58F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685330"/>
              </p:ext>
            </p:extLst>
          </p:nvPr>
        </p:nvGraphicFramePr>
        <p:xfrm>
          <a:off x="7980082" y="3583320"/>
          <a:ext cx="921594" cy="118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m 1026">
            <a:extLst>
              <a:ext uri="{FF2B5EF4-FFF2-40B4-BE49-F238E27FC236}">
                <a16:creationId xmlns:a16="http://schemas.microsoft.com/office/drawing/2014/main" id="{AC4260A6-D249-C0CE-A181-DEB13A58F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19218"/>
              </p:ext>
            </p:extLst>
          </p:nvPr>
        </p:nvGraphicFramePr>
        <p:xfrm>
          <a:off x="7980082" y="1054989"/>
          <a:ext cx="921594" cy="118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Textfeld 21">
            <a:extLst>
              <a:ext uri="{FF2B5EF4-FFF2-40B4-BE49-F238E27FC236}">
                <a16:creationId xmlns:a16="http://schemas.microsoft.com/office/drawing/2014/main" id="{5DB7681F-F4E4-147E-65C0-40247EDD73A6}"/>
              </a:ext>
            </a:extLst>
          </p:cNvPr>
          <p:cNvSpPr txBox="1"/>
          <p:nvPr/>
        </p:nvSpPr>
        <p:spPr>
          <a:xfrm>
            <a:off x="7781084" y="2039479"/>
            <a:ext cx="13195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 Laura Moi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732" y="5461523"/>
            <a:ext cx="6387797" cy="659796"/>
          </a:xfrm>
          <a:prstGeom prst="rect">
            <a:avLst/>
          </a:prstGeom>
          <a:solidFill>
            <a:srgbClr val="F0B6A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H" sz="1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Lieu :  Hôtel de l’Union</a:t>
            </a:r>
            <a:r>
              <a:rPr lang="fr-CH" sz="1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Chemin des Croisettes 2, 1066 Epalinges, VD</a:t>
            </a:r>
          </a:p>
          <a:p>
            <a:pPr marL="21600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CH" sz="1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Situé aux Croisettes, en face de l’arrêt terminus du métro M2</a:t>
            </a:r>
          </a:p>
          <a:p>
            <a:pPr marL="21600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CH" sz="1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Places de parc disponibles et parkings couverts à la Coop et à Vennes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734" y="5992750"/>
            <a:ext cx="6387796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H" sz="11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H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Inscriptions à l’adresse info@vasas.ch</a:t>
            </a:r>
            <a:endParaRPr lang="fr-CH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52B88E-232B-291E-A20C-0A11115601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71732" y="128098"/>
            <a:ext cx="768954" cy="756610"/>
          </a:xfrm>
          <a:prstGeom prst="rect">
            <a:avLst/>
          </a:prstGeom>
        </p:spPr>
      </p:pic>
      <p:graphicFrame>
        <p:nvGraphicFramePr>
          <p:cNvPr id="11" name="Diagramm 1027">
            <a:extLst>
              <a:ext uri="{FF2B5EF4-FFF2-40B4-BE49-F238E27FC236}">
                <a16:creationId xmlns:a16="http://schemas.microsoft.com/office/drawing/2014/main" id="{6528D6A8-B3C8-3390-CA59-35459D320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43180"/>
              </p:ext>
            </p:extLst>
          </p:nvPr>
        </p:nvGraphicFramePr>
        <p:xfrm>
          <a:off x="7980082" y="5062878"/>
          <a:ext cx="966706" cy="105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F12FE2C-219D-428C-EE2B-083E6BC962C0}"/>
              </a:ext>
            </a:extLst>
          </p:cNvPr>
          <p:cNvSpPr/>
          <p:nvPr/>
        </p:nvSpPr>
        <p:spPr>
          <a:xfrm>
            <a:off x="8463435" y="-105514"/>
            <a:ext cx="3728565" cy="103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Grafik 5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940DCD6D-C647-AC64-AA2D-D2C8DFCCFD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76" y="103267"/>
            <a:ext cx="1834300" cy="78144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14A59E-A45A-537C-8B7F-854DA28BA186}"/>
              </a:ext>
            </a:extLst>
          </p:cNvPr>
          <p:cNvSpPr/>
          <p:nvPr/>
        </p:nvSpPr>
        <p:spPr>
          <a:xfrm>
            <a:off x="-5695" y="-13029"/>
            <a:ext cx="1041318" cy="633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832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232</Words>
  <Application>Microsoft Office PowerPoint</Application>
  <PresentationFormat>Grand écran</PresentationFormat>
  <Paragraphs>36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Times New Roman</vt:lpstr>
      <vt:lpstr>Trebuchet MS</vt:lpstr>
      <vt:lpstr>Wingdings 3</vt:lpstr>
      <vt:lpstr>Facette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Andrea Gloor</dc:creator>
  <cp:lastModifiedBy>Prod'Hom Anne-Claude</cp:lastModifiedBy>
  <cp:revision>29</cp:revision>
  <dcterms:created xsi:type="dcterms:W3CDTF">2025-05-06T12:29:00Z</dcterms:created>
  <dcterms:modified xsi:type="dcterms:W3CDTF">2026-01-19T14:19:35Z</dcterms:modified>
</cp:coreProperties>
</file>